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58" r:id="rId7"/>
    <p:sldId id="259" r:id="rId8"/>
    <p:sldId id="260" r:id="rId9"/>
    <p:sldId id="278" r:id="rId10"/>
    <p:sldId id="262" r:id="rId11"/>
    <p:sldId id="266" r:id="rId12"/>
    <p:sldId id="267" r:id="rId13"/>
    <p:sldId id="268"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41" autoAdjust="0"/>
  </p:normalViewPr>
  <p:slideViewPr>
    <p:cSldViewPr snapToGrid="0">
      <p:cViewPr varScale="1">
        <p:scale>
          <a:sx n="78" d="100"/>
          <a:sy n="78" d="100"/>
        </p:scale>
        <p:origin x="186" y="45"/>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9/6/2022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9/6/2022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63122283@N06/31358415844" TargetMode="External"/><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flipH="1">
            <a:off x="752100" y="1152878"/>
            <a:ext cx="6825035" cy="455224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3194812"/>
          </a:xfrm>
        </p:spPr>
        <p:txBody>
          <a:bodyPr/>
          <a:lstStyle/>
          <a:p>
            <a:r>
              <a:rPr lang="en-US" dirty="0"/>
              <a:t>GOOLINE</a:t>
            </a:r>
            <a:br>
              <a:rPr lang="en-US" dirty="0"/>
            </a:br>
            <a:br>
              <a:rPr lang="en-US" dirty="0"/>
            </a:b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550754"/>
          </a:xfrm>
        </p:spPr>
        <p:txBody>
          <a:bodyPr>
            <a:normAutofit fontScale="25000" lnSpcReduction="20000"/>
          </a:bodyPr>
          <a:lstStyle/>
          <a:p>
            <a:endParaRPr lang="en-US" sz="12800" dirty="0"/>
          </a:p>
          <a:p>
            <a:r>
              <a:rPr lang="en-US" sz="11200" dirty="0"/>
              <a:t>Ahmed Kasteer       20F-0336</a:t>
            </a:r>
          </a:p>
          <a:p>
            <a:r>
              <a:rPr lang="en-US" sz="11200" dirty="0"/>
              <a:t>Ahmed Bilal             20F-1026</a:t>
            </a:r>
          </a:p>
          <a:p>
            <a:r>
              <a:rPr lang="en-US" sz="11200" dirty="0"/>
              <a:t>Shamikh Sameer    20F-1056</a:t>
            </a:r>
            <a:r>
              <a:rPr lang="en-US" sz="2000" dirty="0"/>
              <a:t>​ </a:t>
            </a:r>
          </a:p>
        </p:txBody>
      </p:sp>
      <p:sp>
        <p:nvSpPr>
          <p:cNvPr id="2" name="TextBox 1">
            <a:extLst>
              <a:ext uri="{FF2B5EF4-FFF2-40B4-BE49-F238E27FC236}">
                <a16:creationId xmlns:a16="http://schemas.microsoft.com/office/drawing/2014/main" id="{7D2DA53A-372A-7086-CC92-8CB92AF6387A}"/>
              </a:ext>
            </a:extLst>
          </p:cNvPr>
          <p:cNvSpPr txBox="1"/>
          <p:nvPr/>
        </p:nvSpPr>
        <p:spPr>
          <a:xfrm>
            <a:off x="752100" y="5705123"/>
            <a:ext cx="6825035" cy="230832"/>
          </a:xfrm>
          <a:prstGeom prst="rect">
            <a:avLst/>
          </a:prstGeom>
          <a:noFill/>
        </p:spPr>
        <p:txBody>
          <a:bodyPr wrap="square" rtlCol="0">
            <a:spAutoFit/>
          </a:bodyPr>
          <a:lstStyle/>
          <a:p>
            <a:r>
              <a:rPr lang="en-US" sz="900">
                <a:hlinkClick r:id="rId3" tooltip="https://www.flickr.com/photos/63122283@N06/31358415844"/>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Growth strategy</a:t>
            </a:r>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How we’ll scale in the future​</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dirty="0"/>
              <a:t>Feb 2023</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dirty="0"/>
              <a:t>May 2023</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lstStyle/>
          <a:p>
            <a:r>
              <a:rPr lang="en-US" dirty="0"/>
              <a:t>Oct 2023</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1148945"/>
          </a:xfrm>
        </p:spPr>
        <p:txBody>
          <a:bodyPr/>
          <a:lstStyle/>
          <a:p>
            <a:r>
              <a:rPr lang="en-US" dirty="0"/>
              <a:t>Distribute the platform to local start ups to help establish the product</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a:lstStyle/>
          <a:p>
            <a:r>
              <a:rPr lang="en-US" dirty="0"/>
              <a:t>Release the platform to the general public and monitor press and regional market trends</a:t>
            </a:r>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a:lstStyle/>
          <a:p>
            <a:r>
              <a:rPr lang="en-US" dirty="0"/>
              <a:t>Gather feedback from the start up community to expand availability of the platform</a:t>
            </a:r>
          </a:p>
        </p:txBody>
      </p:sp>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07/09/2022</a:t>
            </a: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GOOLINE</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Tree>
    <p:extLst>
      <p:ext uri="{BB962C8B-B14F-4D97-AF65-F5344CB8AC3E}">
        <p14:creationId xmlns:p14="http://schemas.microsoft.com/office/powerpoint/2010/main" val="331353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07/09/2022</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GOOLINE</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8280"/>
            <a:ext cx="6019802" cy="3513714"/>
          </a:xfrm>
        </p:spPr>
        <p:txBody>
          <a:bodyPr/>
          <a:lstStyle/>
          <a:p>
            <a:r>
              <a:rPr lang="en-US" noProof="0" dirty="0"/>
              <a:t>About us</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n-US" dirty="0"/>
              <a:t>At Gooline, we empower our platform to foster collaborative thinking to further drive workplace innovation. By closing the loop on video games as well as Software using the latest technology, we help both, gamers as well as users grow and nurture a consumer-first mindset.</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07/09/2022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GOOLINE</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Problem Statement</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t>Market gap</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a:t>Customers</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n-US" dirty="0"/>
              <a:t>Usability</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normAutofit lnSpcReduction="10000"/>
          </a:bodyPr>
          <a:lstStyle/>
          <a:p>
            <a:r>
              <a:rPr lang="en-US" dirty="0"/>
              <a:t>Many customers need access to both games and software together but are using old or outdated platforms and keep revisiting different sites to download them. </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39538"/>
          </a:xfrm>
        </p:spPr>
        <p:txBody>
          <a:bodyPr>
            <a:normAutofit fontScale="92500" lnSpcReduction="10000"/>
          </a:bodyPr>
          <a:lstStyle/>
          <a:p>
            <a:r>
              <a:rPr lang="en-US" dirty="0"/>
              <a:t>10% increase of Discount and 20% of increase in software availability  proves that there's consumer interest for more simple management of wanting games and software available on a single platform</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a:t>Customers want something that’s easy to adopt, is available on multiple platforms and simple to use.</a:t>
            </a:r>
          </a:p>
          <a:p>
            <a:endParaRPr lang="en-US" dirty="0"/>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n-US" dirty="0"/>
              <a:t>Costs</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a:normAutofit lnSpcReduction="10000"/>
          </a:bodyPr>
          <a:lstStyle/>
          <a:p>
            <a:r>
              <a:rPr lang="en-US" dirty="0"/>
              <a:t>Loss of sales by not offering easier access to the availability of software and games that push consumers to their satisfaction.</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07/09/2022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GOOLINE</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Solution</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Close the gap</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t>Target audience</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a:bodyPr>
          <a:lstStyle/>
          <a:p>
            <a:r>
              <a:rPr lang="en-US" dirty="0"/>
              <a:t>Our product makes downloading both games and software easier, and no other product on the market offers the same benefits</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r>
              <a:rPr lang="en-US" dirty="0"/>
              <a:t>Gen Z (18-25 years old) along with Working Adults (25 and onwards..)</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Cost savings</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Easy to use</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t>Reduce costs for client by leasing both software and games so that  revenue stays on target within deadlines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t>A simple platform that provides users the games or software they need in order to compete in games as well as work on given deadlines at the office.</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07/09/2022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Gooline</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Product Overview</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Unique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lstStyle/>
          <a:p>
            <a:r>
              <a:rPr lang="en-US" dirty="0"/>
              <a:t>Only platform specifically dedicated to combined availability of games and software together.</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First to market</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rmAutofit/>
          </a:bodyPr>
          <a:lstStyle/>
          <a:p>
            <a:r>
              <a:rPr lang="en-ZA" dirty="0"/>
              <a:t>First beautifully designed product that's both stylish and functional</a:t>
            </a:r>
            <a:endParaRPr lang="en-US"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Tested</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rmAutofit/>
          </a:bodyPr>
          <a:lstStyle/>
          <a:p>
            <a:r>
              <a:rPr lang="en-US" dirty="0"/>
              <a:t>Conducted testing with start ups in the area</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Authentic</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lstStyle/>
          <a:p>
            <a:r>
              <a:rPr lang="en-ZA" dirty="0"/>
              <a:t>Designed with the help and input of software experts</a:t>
            </a:r>
            <a:endParaRPr lang="en-US"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07/09/2022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GOOLINE</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GOOLINE benefits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ZA" dirty="0"/>
              <a:t>Simple and efficient to use</a:t>
            </a:r>
            <a:r>
              <a:rPr lang="en-US" dirty="0"/>
              <a:t>.</a:t>
            </a:r>
          </a:p>
          <a:p>
            <a:r>
              <a:rPr lang="en-ZA" dirty="0"/>
              <a:t>Quick customer service assistance.</a:t>
            </a:r>
            <a:r>
              <a:rPr lang="en-US" dirty="0"/>
              <a:t>​</a:t>
            </a:r>
          </a:p>
          <a:p>
            <a:r>
              <a:rPr lang="en-ZA" dirty="0"/>
              <a:t>Free 90-day trial for new customers.​</a:t>
            </a:r>
            <a:r>
              <a:rPr lang="en-US" dirty="0"/>
              <a:t>​</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07/09/2022</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GOOLINE</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209394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96032" y="136525"/>
            <a:ext cx="5184648" cy="636726"/>
          </a:xfrm>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Our competition</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006770" y="816209"/>
            <a:ext cx="1687651" cy="583007"/>
          </a:xfrm>
        </p:spPr>
        <p:txBody>
          <a:bodyPr/>
          <a:lstStyle/>
          <a:p>
            <a:r>
              <a:rPr lang="en-ZA" dirty="0"/>
              <a:t>STEAM​</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4620074" y="1035604"/>
            <a:ext cx="7560676" cy="365125"/>
          </a:xfrm>
        </p:spPr>
        <p:txBody>
          <a:bodyPr>
            <a:normAutofit/>
          </a:bodyPr>
          <a:lstStyle/>
          <a:p>
            <a:r>
              <a:rPr lang="en-US" dirty="0"/>
              <a:t>ORIGIN			EPIC			GOOLINE</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006770" y="1451360"/>
            <a:ext cx="2325890" cy="5342202"/>
          </a:xfrm>
        </p:spPr>
        <p:txBody>
          <a:bodyPr>
            <a:normAutofit/>
          </a:bodyPr>
          <a:lstStyle/>
          <a:p>
            <a:r>
              <a:rPr lang="en-US" dirty="0"/>
              <a:t>Video games available but with a hefty price tag. Discounts are seasonal.</a:t>
            </a:r>
          </a:p>
          <a:p>
            <a:endParaRPr lang="en-US" dirty="0"/>
          </a:p>
          <a:p>
            <a:r>
              <a:rPr lang="en-US" dirty="0"/>
              <a:t>Game streaming services with digital rights management.</a:t>
            </a:r>
          </a:p>
          <a:p>
            <a:endParaRPr lang="en-US" dirty="0"/>
          </a:p>
          <a:p>
            <a:endParaRPr lang="en-US" dirty="0"/>
          </a:p>
          <a:p>
            <a:endParaRPr lang="en-US" dirty="0"/>
          </a:p>
          <a:p>
            <a:r>
              <a:rPr lang="en-US" dirty="0"/>
              <a:t>Available on Windows and MAC OS.</a:t>
            </a:r>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064098" y="1451359"/>
            <a:ext cx="2178603" cy="4782721"/>
          </a:xfrm>
        </p:spPr>
        <p:txBody>
          <a:bodyPr>
            <a:noAutofit/>
          </a:bodyPr>
          <a:lstStyle/>
          <a:p>
            <a:r>
              <a:rPr lang="en-US" dirty="0"/>
              <a:t>Provides free MODS to the existing variety of games. Hub of the most played games.</a:t>
            </a:r>
          </a:p>
          <a:p>
            <a:endParaRPr lang="en-US" dirty="0"/>
          </a:p>
          <a:p>
            <a:r>
              <a:rPr lang="en-US" dirty="0"/>
              <a:t>Discounts for award wining games through out the year.</a:t>
            </a:r>
          </a:p>
          <a:p>
            <a:endParaRPr lang="en-US" dirty="0"/>
          </a:p>
          <a:p>
            <a:endParaRPr lang="en-US" dirty="0"/>
          </a:p>
          <a:p>
            <a:endParaRPr lang="en-US" dirty="0"/>
          </a:p>
          <a:p>
            <a:r>
              <a:rPr lang="en-US" dirty="0"/>
              <a:t>Available on Windows.</a:t>
            </a:r>
          </a:p>
          <a:p>
            <a:endParaRPr lang="en-US" dirty="0"/>
          </a:p>
          <a:p>
            <a:endParaRPr lang="en-US" dirty="0"/>
          </a:p>
          <a:p>
            <a:endParaRPr lang="en-US" dirty="0"/>
          </a:p>
          <a:p>
            <a:endParaRPr lang="en-US"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07/09/2022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GOOLINE</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5" name="Text Placeholder 60">
            <a:extLst>
              <a:ext uri="{FF2B5EF4-FFF2-40B4-BE49-F238E27FC236}">
                <a16:creationId xmlns:a16="http://schemas.microsoft.com/office/drawing/2014/main" id="{5D892386-5631-F8A8-5EF0-C5DAAF3EAD85}"/>
              </a:ext>
            </a:extLst>
          </p:cNvPr>
          <p:cNvSpPr txBox="1">
            <a:spLocks/>
          </p:cNvSpPr>
          <p:nvPr/>
        </p:nvSpPr>
        <p:spPr>
          <a:xfrm>
            <a:off x="4620074" y="1451360"/>
            <a:ext cx="2178603" cy="4782721"/>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AAA Titled EA exclusive games available with a hefty price tag. </a:t>
            </a:r>
          </a:p>
          <a:p>
            <a:endParaRPr lang="en-US" dirty="0"/>
          </a:p>
          <a:p>
            <a:r>
              <a:rPr lang="en-US" dirty="0"/>
              <a:t>Good customer service with digital rights management and a pro membership plan for exclusive content.</a:t>
            </a:r>
          </a:p>
          <a:p>
            <a:endParaRPr lang="en-US" dirty="0"/>
          </a:p>
          <a:p>
            <a:r>
              <a:rPr lang="en-US" dirty="0"/>
              <a:t>Available on Windows and MAC OS. </a:t>
            </a:r>
          </a:p>
          <a:p>
            <a:endParaRPr lang="en-US" dirty="0"/>
          </a:p>
          <a:p>
            <a:endParaRPr lang="en-US" dirty="0"/>
          </a:p>
          <a:p>
            <a:endParaRPr lang="en-US" dirty="0"/>
          </a:p>
          <a:p>
            <a:endParaRPr lang="en-US" dirty="0"/>
          </a:p>
        </p:txBody>
      </p:sp>
      <p:sp>
        <p:nvSpPr>
          <p:cNvPr id="6" name="Text Placeholder 60">
            <a:extLst>
              <a:ext uri="{FF2B5EF4-FFF2-40B4-BE49-F238E27FC236}">
                <a16:creationId xmlns:a16="http://schemas.microsoft.com/office/drawing/2014/main" id="{D3056B55-0331-E992-8E24-E1EA068F8D9C}"/>
              </a:ext>
            </a:extLst>
          </p:cNvPr>
          <p:cNvSpPr txBox="1">
            <a:spLocks/>
          </p:cNvSpPr>
          <p:nvPr/>
        </p:nvSpPr>
        <p:spPr>
          <a:xfrm>
            <a:off x="9698367" y="1426044"/>
            <a:ext cx="2178603" cy="4904991"/>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Variety of games to choose from purchased on lease for people who can not afford.</a:t>
            </a:r>
          </a:p>
          <a:p>
            <a:r>
              <a:rPr lang="en-US" dirty="0"/>
              <a:t>Not only games but software are available for download as well including Video editing software, office software and many more.</a:t>
            </a:r>
          </a:p>
          <a:p>
            <a:r>
              <a:rPr lang="en-US" dirty="0"/>
              <a:t>Multi-platform availability for Windows, MAC OS, PlayStation and Xbox.</a:t>
            </a:r>
          </a:p>
          <a:p>
            <a:pPr algn="just"/>
            <a:endParaRPr lang="en-US" dirty="0"/>
          </a:p>
          <a:p>
            <a:pPr algn="just"/>
            <a:endParaRPr lang="en-US" dirty="0"/>
          </a:p>
          <a:p>
            <a:pPr algn="just"/>
            <a:endParaRPr lang="en-US" dirty="0"/>
          </a:p>
          <a:p>
            <a:pPr algn="just"/>
            <a:endParaRPr lang="en-US" dirty="0"/>
          </a:p>
          <a:p>
            <a:pPr algn="just"/>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2431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bg1"/>
                  </a:solidFill>
                </a:ln>
                <a:noFill/>
                <a:effectLst/>
                <a:uLnTx/>
                <a:uFillTx/>
                <a:latin typeface="+mj-lt"/>
                <a:ea typeface="+mn-ea"/>
                <a:cs typeface="+mn-cs"/>
              </a:rPr>
              <a:t>competition</a:t>
            </a:r>
            <a:endParaRPr lang="en-US" dirty="0"/>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a:lstStyle/>
          <a:p>
            <a:r>
              <a:rPr lang="en-ZA" dirty="0"/>
              <a:t>Convenient</a:t>
            </a:r>
            <a:endParaRPr lang="en-US" dirty="0"/>
          </a:p>
        </p:txBody>
      </p:sp>
      <p:sp>
        <p:nvSpPr>
          <p:cNvPr id="20" name="Text Placeholder 19">
            <a:extLst>
              <a:ext uri="{FF2B5EF4-FFF2-40B4-BE49-F238E27FC236}">
                <a16:creationId xmlns:a16="http://schemas.microsoft.com/office/drawing/2014/main" id="{8F832CF7-7607-44FA-A6F6-3FF361BC8C54}"/>
              </a:ext>
            </a:extLst>
          </p:cNvPr>
          <p:cNvSpPr>
            <a:spLocks noGrp="1"/>
          </p:cNvSpPr>
          <p:nvPr>
            <p:ph type="body" sz="quarter" idx="20"/>
          </p:nvPr>
        </p:nvSpPr>
        <p:spPr>
          <a:xfrm>
            <a:off x="3744687" y="2307743"/>
            <a:ext cx="1183179" cy="492025"/>
          </a:xfrm>
        </p:spPr>
        <p:txBody>
          <a:bodyPr/>
          <a:lstStyle/>
          <a:p>
            <a:r>
              <a:rPr lang="en-US" dirty="0"/>
              <a:t>STEAM</a:t>
            </a:r>
          </a:p>
        </p:txBody>
      </p:sp>
      <p:sp>
        <p:nvSpPr>
          <p:cNvPr id="25" name="Text Placeholder 24">
            <a:extLst>
              <a:ext uri="{FF2B5EF4-FFF2-40B4-BE49-F238E27FC236}">
                <a16:creationId xmlns:a16="http://schemas.microsoft.com/office/drawing/2014/main" id="{4309D610-C2A4-44F5-86CF-CAB7B795D87A}"/>
              </a:ext>
            </a:extLst>
          </p:cNvPr>
          <p:cNvSpPr>
            <a:spLocks noGrp="1"/>
          </p:cNvSpPr>
          <p:nvPr>
            <p:ph type="body" sz="quarter" idx="26"/>
          </p:nvPr>
        </p:nvSpPr>
        <p:spPr>
          <a:xfrm>
            <a:off x="6754219" y="2067508"/>
            <a:ext cx="1706965" cy="1048575"/>
          </a:xfrm>
        </p:spPr>
        <p:txBody>
          <a:bodyPr/>
          <a:lstStyle/>
          <a:p>
            <a:r>
              <a:rPr lang="en-US" dirty="0"/>
              <a:t>GOOLINE</a:t>
            </a:r>
          </a:p>
        </p:txBody>
      </p:sp>
      <p:sp>
        <p:nvSpPr>
          <p:cNvPr id="13" name="Text Placeholder 12">
            <a:extLst>
              <a:ext uri="{FF2B5EF4-FFF2-40B4-BE49-F238E27FC236}">
                <a16:creationId xmlns:a16="http://schemas.microsoft.com/office/drawing/2014/main" id="{D68FEEAD-9F82-4D26-A696-EF776869AA98}"/>
              </a:ext>
            </a:extLst>
          </p:cNvPr>
          <p:cNvSpPr>
            <a:spLocks noGrp="1"/>
          </p:cNvSpPr>
          <p:nvPr>
            <p:ph type="body" sz="quarter" idx="25"/>
          </p:nvPr>
        </p:nvSpPr>
        <p:spPr>
          <a:xfrm>
            <a:off x="2545032" y="3467155"/>
            <a:ext cx="1209143" cy="492025"/>
          </a:xfrm>
        </p:spPr>
        <p:txBody>
          <a:bodyPr/>
          <a:lstStyle/>
          <a:p>
            <a:r>
              <a:rPr lang="en-ZA" dirty="0"/>
              <a:t>Expensive​</a:t>
            </a:r>
            <a:endParaRPr lang="en-US" dirty="0"/>
          </a:p>
        </p:txBody>
      </p:sp>
      <p:sp>
        <p:nvSpPr>
          <p:cNvPr id="19" name="Text Placeholder 18">
            <a:extLst>
              <a:ext uri="{FF2B5EF4-FFF2-40B4-BE49-F238E27FC236}">
                <a16:creationId xmlns:a16="http://schemas.microsoft.com/office/drawing/2014/main" id="{2AF1C9F2-F99F-4977-90E2-7421C5EFCC68}"/>
              </a:ext>
            </a:extLst>
          </p:cNvPr>
          <p:cNvSpPr>
            <a:spLocks noGrp="1"/>
          </p:cNvSpPr>
          <p:nvPr>
            <p:ph type="body" sz="quarter" idx="19"/>
          </p:nvPr>
        </p:nvSpPr>
        <p:spPr>
          <a:xfrm>
            <a:off x="8441651" y="3467155"/>
            <a:ext cx="1380681" cy="492025"/>
          </a:xfrm>
        </p:spPr>
        <p:txBody>
          <a:bodyPr/>
          <a:lstStyle/>
          <a:p>
            <a:r>
              <a:rPr lang="en-US" dirty="0"/>
              <a:t>Affordable</a:t>
            </a:r>
          </a:p>
        </p:txBody>
      </p:sp>
      <p:sp>
        <p:nvSpPr>
          <p:cNvPr id="21" name="Text Placeholder 20">
            <a:extLst>
              <a:ext uri="{FF2B5EF4-FFF2-40B4-BE49-F238E27FC236}">
                <a16:creationId xmlns:a16="http://schemas.microsoft.com/office/drawing/2014/main" id="{D4E46C20-29A2-437D-B6AF-FD40CF856903}"/>
              </a:ext>
            </a:extLst>
          </p:cNvPr>
          <p:cNvSpPr>
            <a:spLocks noGrp="1"/>
          </p:cNvSpPr>
          <p:nvPr>
            <p:ph type="body" sz="quarter" idx="21"/>
          </p:nvPr>
        </p:nvSpPr>
        <p:spPr>
          <a:xfrm>
            <a:off x="4181179" y="4420460"/>
            <a:ext cx="1183179" cy="492025"/>
          </a:xfrm>
        </p:spPr>
        <p:txBody>
          <a:bodyPr/>
          <a:lstStyle/>
          <a:p>
            <a:r>
              <a:rPr lang="en-US" dirty="0"/>
              <a:t>   ORIGIN</a:t>
            </a:r>
          </a:p>
        </p:txBody>
      </p:sp>
      <p:sp>
        <p:nvSpPr>
          <p:cNvPr id="23" name="Text Placeholder 22">
            <a:extLst>
              <a:ext uri="{FF2B5EF4-FFF2-40B4-BE49-F238E27FC236}">
                <a16:creationId xmlns:a16="http://schemas.microsoft.com/office/drawing/2014/main" id="{DE6D523F-7738-4D52-A95F-0C60A7A17AD9}"/>
              </a:ext>
            </a:extLst>
          </p:cNvPr>
          <p:cNvSpPr>
            <a:spLocks noGrp="1"/>
          </p:cNvSpPr>
          <p:nvPr>
            <p:ph type="body" sz="quarter" idx="23"/>
          </p:nvPr>
        </p:nvSpPr>
        <p:spPr>
          <a:xfrm>
            <a:off x="6400052" y="4120885"/>
            <a:ext cx="1183179" cy="492025"/>
          </a:xfrm>
        </p:spPr>
        <p:txBody>
          <a:bodyPr/>
          <a:lstStyle/>
          <a:p>
            <a:r>
              <a:rPr lang="en-US" dirty="0"/>
              <a:t>      EPIC</a:t>
            </a:r>
          </a:p>
        </p:txBody>
      </p:sp>
      <p:sp>
        <p:nvSpPr>
          <p:cNvPr id="6" name="Text Placeholder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a:lstStyle/>
          <a:p>
            <a:r>
              <a:rPr lang="en-ZA" dirty="0"/>
              <a:t>Inconvenient​</a:t>
            </a:r>
            <a:endParaRPr lang="en-US" dirty="0"/>
          </a:p>
        </p:txBody>
      </p:sp>
      <p:sp>
        <p:nvSpPr>
          <p:cNvPr id="48" name="Date Placeholder 47">
            <a:extLst>
              <a:ext uri="{FF2B5EF4-FFF2-40B4-BE49-F238E27FC236}">
                <a16:creationId xmlns:a16="http://schemas.microsoft.com/office/drawing/2014/main" id="{5B1F36C4-3001-4309-B39A-4CBE3001C87A}"/>
              </a:ext>
            </a:extLst>
          </p:cNvPr>
          <p:cNvSpPr>
            <a:spLocks noGrp="1"/>
          </p:cNvSpPr>
          <p:nvPr>
            <p:ph type="dt" sz="half" idx="10"/>
          </p:nvPr>
        </p:nvSpPr>
        <p:spPr>
          <a:xfrm>
            <a:off x="838200" y="6356350"/>
            <a:ext cx="2743200" cy="365125"/>
          </a:xfrm>
        </p:spPr>
        <p:txBody>
          <a:bodyPr/>
          <a:lstStyle/>
          <a:p>
            <a:r>
              <a:rPr lang="en-US" dirty="0"/>
              <a:t>07/09/2022</a:t>
            </a:r>
          </a:p>
        </p:txBody>
      </p:sp>
      <p:sp>
        <p:nvSpPr>
          <p:cNvPr id="49" name="Footer Placehold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a:lstStyle/>
          <a:p>
            <a:r>
              <a:rPr lang="en-US" dirty="0"/>
              <a:t>GOOLINE</a:t>
            </a:r>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37" name="Rectangle 36">
            <a:extLst>
              <a:ext uri="{FF2B5EF4-FFF2-40B4-BE49-F238E27FC236}">
                <a16:creationId xmlns:a16="http://schemas.microsoft.com/office/drawing/2014/main" id="{B96072A2-2AD1-4FCC-94CB-2D6008B44D73}"/>
              </a:ext>
              <a:ext uri="{C183D7F6-B498-43B3-948B-1728B52AA6E4}">
                <adec:decorative xmlns:adec="http://schemas.microsoft.com/office/drawing/2017/decorative" val="1"/>
              </a:ext>
            </a:extLst>
          </p:cNvPr>
          <p:cNvSpPr/>
          <p:nvPr/>
        </p:nvSpPr>
        <p:spPr>
          <a:xfrm>
            <a:off x="6799744" y="2298701"/>
            <a:ext cx="1595680" cy="58419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3754175" y="2370875"/>
            <a:ext cx="1183179" cy="365760"/>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4E743C97-B414-4218-B46A-9211BA1B4B75}"/>
              </a:ext>
              <a:ext uri="{C183D7F6-B498-43B3-948B-1728B52AA6E4}">
                <adec:decorative xmlns:adec="http://schemas.microsoft.com/office/drawing/2017/decorative" val="1"/>
              </a:ext>
            </a:extLst>
          </p:cNvPr>
          <p:cNvSpPr/>
          <p:nvPr/>
        </p:nvSpPr>
        <p:spPr>
          <a:xfrm>
            <a:off x="4366964" y="4487842"/>
            <a:ext cx="997394" cy="349502"/>
          </a:xfrm>
          <a:prstGeom prst="rect">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5" y="4197647"/>
            <a:ext cx="782146" cy="344089"/>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253518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172</TotalTime>
  <Words>600</Words>
  <Application>Microsoft Office PowerPoint</Application>
  <PresentationFormat>Widescreen</PresentationFormat>
  <Paragraphs>121</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Bierstadt</vt:lpstr>
      <vt:lpstr>Calibri</vt:lpstr>
      <vt:lpstr>Courier New</vt:lpstr>
      <vt:lpstr>Posterama</vt:lpstr>
      <vt:lpstr>Posterama Bold</vt:lpstr>
      <vt:lpstr>Office Theme</vt:lpstr>
      <vt:lpstr>GOOLINE  </vt:lpstr>
      <vt:lpstr>About us</vt:lpstr>
      <vt:lpstr>Problem Statement</vt:lpstr>
      <vt:lpstr>Solution</vt:lpstr>
      <vt:lpstr>Product Overview</vt:lpstr>
      <vt:lpstr>GOOLINE benefits</vt:lpstr>
      <vt:lpstr>Company overview</vt:lpstr>
      <vt:lpstr>Our competition</vt:lpstr>
      <vt:lpstr>competition</vt:lpstr>
      <vt:lpstr>Growth strategy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GOOLINE  </dc:title>
  <dc:creator>Ahmed Kasteer</dc:creator>
  <cp:lastModifiedBy>Ahmed Kasteer</cp:lastModifiedBy>
  <cp:revision>6</cp:revision>
  <dcterms:created xsi:type="dcterms:W3CDTF">2022-09-06T15:21:13Z</dcterms:created>
  <dcterms:modified xsi:type="dcterms:W3CDTF">2022-09-06T18:20:30Z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